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79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75"/>
    <p:restoredTop sz="96405"/>
  </p:normalViewPr>
  <p:slideViewPr>
    <p:cSldViewPr snapToGrid="0" showGuides="1">
      <p:cViewPr varScale="1">
        <p:scale>
          <a:sx n="193" d="100"/>
          <a:sy n="193" d="100"/>
        </p:scale>
        <p:origin x="232" y="4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0741D-E0FC-72CD-FD19-16A6343C1B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C849F-2D92-34BA-63AB-AA4DF34FC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C25CE-72DB-4F57-A581-4829D3957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BB04-1892-BB45-8763-B184194AC18A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FF875-A2CA-C6E4-E73B-2AE2D1F0C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4FB9B-1450-BE47-15D2-CAECC57E1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547E-A295-0F43-86F6-31CE83A3D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093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C3EA6-C4E9-C860-941C-FB15D6D15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13207-842F-1B54-F7A3-1D6E8BEB91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7BDE6-F2A4-F789-F60D-97E71EC4D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BB04-1892-BB45-8763-B184194AC18A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91885-4F80-1C16-A9D7-E4B9F4CCA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0135F7-A533-A26D-3791-204B5D7CC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547E-A295-0F43-86F6-31CE83A3D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105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C536A-4911-571F-F255-5F00DB12B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A7ADF4-0E4F-BE0A-D9ED-0B5395F1BA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7B9D1-D01F-FF33-60DB-2D2535313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BB04-1892-BB45-8763-B184194AC18A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FEF5A0-078C-9CD4-9948-DC58E8816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5949E4-7723-A591-0DD3-68E959352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547E-A295-0F43-86F6-31CE83A3D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115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0EF30-0FC7-309B-7E4B-DFF5948EF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F4DDA8-F236-CE93-AC05-421F872FE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0E7356-27E7-C7C4-C120-EF71D736F1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7B7D31-EFEB-BF6C-A816-DBEF13D35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BB04-1892-BB45-8763-B184194AC18A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3773ED-8260-39C2-031C-17342411E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E5AC00-5312-726A-3224-3A43E3876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547E-A295-0F43-86F6-31CE83A3D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014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DE6F0-FD88-38E5-5599-C764BB52A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B45084-AA6A-D6BC-6CEF-F93184F5B0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538FF-C914-322B-41FA-9DF046D6C1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467427-CF28-E442-0A71-E423C65D16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F0ACF2-5C11-1C71-12B4-B47F18DF2F3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E0A92-8E59-C1F7-7C8A-22B0C2C5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BB04-1892-BB45-8763-B184194AC18A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582AFFD-2D0C-7DF2-65E6-6C57CF74D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0DDFBB-E52F-8884-B473-7DADC6589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547E-A295-0F43-86F6-31CE83A3D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356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EA7C5-79F1-31F4-14BB-53FE2C2A9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74637A8-8F28-5FDA-DDA9-23C2BAE9E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BB04-1892-BB45-8763-B184194AC18A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610C46-C6E4-C725-CE5B-DBB7EE278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AD68B8-1CC0-BD4F-1AE4-903045710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547E-A295-0F43-86F6-31CE83A3D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51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9A5435-D624-48EE-BC68-BD5853433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BB04-1892-BB45-8763-B184194AC18A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8EDC04-DABE-8656-D176-504EFCF9E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510B99-5FD1-B84E-D425-08D8EB40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547E-A295-0F43-86F6-31CE83A3D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262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B31E-623F-D590-C91D-5963F329F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66B63-4EBC-BB29-8B55-826BFCAE44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96C80-9386-DC0C-5689-49BCFAF6A3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09A710-87B0-6829-1CD0-0EF73BC50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BB04-1892-BB45-8763-B184194AC18A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E68CF6-2003-CA2E-AC69-283E331FD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01300B-013E-9440-F19F-D08CC9D71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547E-A295-0F43-86F6-31CE83A3D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561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D4ABF-650E-3A9E-BB3F-02BA2D307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CCD747-DB38-927D-F83A-35DE465815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F37811-9869-1BA1-0EB7-863B840761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8B8FBB-A73F-ED29-583F-EE662FFDC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BB04-1892-BB45-8763-B184194AC18A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E94B28-A5F2-D51B-0035-4AA813F81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B141A-D025-287B-80F7-CFE5A182F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547E-A295-0F43-86F6-31CE83A3D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47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6017E-73B6-DBC3-B143-A83926776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D1F696-AF3A-8ABE-1AE8-0BCD8FBF64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1D2A4-1B8B-4779-96C8-16AC13390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BB04-1892-BB45-8763-B184194AC18A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0F266D-DBEB-EA90-FCA8-4369466FE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11AC7-6592-49F2-A5FC-F5F08FFF0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547E-A295-0F43-86F6-31CE83A3D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342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E94A6B-E0DA-9BB5-6461-4AB858A351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99C8A3-DD71-A97B-9BB2-4913BE1D2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06340B-F55D-9059-F3A8-6B109B2354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2BB04-1892-BB45-8763-B184194AC18A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801A03-B358-CE43-E9E6-39E7C6A21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6110C6-9F98-B2B4-13FE-250136BBE5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547E-A295-0F43-86F6-31CE83A3D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19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0DFEE1-D336-5E40-342B-892D425DD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CC5EAB-7357-F662-EE8D-522E5DB99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00107-294C-C4B8-CCF8-2501AAB512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2BB04-1892-BB45-8763-B184194AC18A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45831-2FE7-BEB0-AD3D-40CAC42208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BD16B1-4F0E-C9AD-9804-8B3FF04E22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1547E-A295-0F43-86F6-31CE83A3D6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42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027F8FC7-A979-5121-0331-F33F78653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" y="415958"/>
            <a:ext cx="4432300" cy="1191658"/>
          </a:xfrm>
          <a:prstGeom prst="rect">
            <a:avLst/>
          </a:prstGeom>
        </p:spPr>
      </p:pic>
      <p:sp>
        <p:nvSpPr>
          <p:cNvPr id="10" name="Title 5">
            <a:extLst>
              <a:ext uri="{FF2B5EF4-FFF2-40B4-BE49-F238E27FC236}">
                <a16:creationId xmlns:a16="http://schemas.microsoft.com/office/drawing/2014/main" id="{49A7BA46-0D4E-7E52-389D-D052CA5630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849" y="2389043"/>
            <a:ext cx="5606499" cy="1039957"/>
          </a:xfrm>
        </p:spPr>
        <p:txBody>
          <a:bodyPr>
            <a:normAutofit/>
          </a:bodyPr>
          <a:lstStyle/>
          <a:p>
            <a:pPr algn="l"/>
            <a:endParaRPr lang="en-GB" sz="5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ubtitle 6">
            <a:extLst>
              <a:ext uri="{FF2B5EF4-FFF2-40B4-BE49-F238E27FC236}">
                <a16:creationId xmlns:a16="http://schemas.microsoft.com/office/drawing/2014/main" id="{C06BEC10-8633-629B-5ABA-E8B04F52A9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849" y="3896447"/>
            <a:ext cx="5606499" cy="1097260"/>
          </a:xfrm>
        </p:spPr>
        <p:txBody>
          <a:bodyPr/>
          <a:lstStyle/>
          <a:p>
            <a:pPr algn="l"/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2278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F2878-6F26-FF16-9A6A-19E39CB02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>
              <a:solidFill>
                <a:srgbClr val="1F79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CC213-2F97-24BF-49D8-EE2AAD79A0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38134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9161C5D-A538-3ECA-2DA4-EB6555962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endParaRPr lang="en-US" b="1" dirty="0">
              <a:solidFill>
                <a:srgbClr val="1F79B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F1035CC-9EE2-05E0-470D-0861050AC3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100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DC10E0-99D3-CD5E-5559-6EF4D53DE4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387760"/>
            <a:ext cx="4432300" cy="1191658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FAE0BC7-416E-17C6-3E0D-2C886D316BB0}"/>
              </a:ext>
            </a:extLst>
          </p:cNvPr>
          <p:cNvSpPr txBox="1">
            <a:spLocks/>
          </p:cNvSpPr>
          <p:nvPr/>
        </p:nvSpPr>
        <p:spPr>
          <a:xfrm>
            <a:off x="457200" y="5877339"/>
            <a:ext cx="5638800" cy="6171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GB" sz="1600" b="1" dirty="0">
                <a:solidFill>
                  <a:schemeClr val="bg1"/>
                </a:solidFill>
                <a:latin typeface="Arial"/>
                <a:cs typeface="Arial"/>
              </a:rPr>
              <a:t>Prevent harm, protect people and build trust</a:t>
            </a:r>
            <a:br>
              <a:rPr lang="en-US" sz="1600" b="1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en-US" sz="1600" dirty="0" err="1">
                <a:solidFill>
                  <a:schemeClr val="bg1"/>
                </a:solidFill>
                <a:latin typeface="Arial"/>
                <a:cs typeface="Arial"/>
              </a:rPr>
              <a:t>westmidlands.police.uk</a:t>
            </a:r>
            <a:endParaRPr lang="en-US" sz="16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59929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8094A3C71F47478BDE4EEC644132E0" ma:contentTypeVersion="21" ma:contentTypeDescription="Create a new document." ma:contentTypeScope="" ma:versionID="0883f8b0cc1d452ee983a5654a724f70">
  <xsd:schema xmlns:xsd="http://www.w3.org/2001/XMLSchema" xmlns:xs="http://www.w3.org/2001/XMLSchema" xmlns:p="http://schemas.microsoft.com/office/2006/metadata/properties" xmlns:ns2="01d725f1-cd64-4ecf-bba2-6f98c5d3abac" xmlns:ns3="33c7d3a2-a9a0-4faa-a145-f21b2a7053c7" targetNamespace="http://schemas.microsoft.com/office/2006/metadata/properties" ma:root="true" ma:fieldsID="c4b017754c7b5e3974ef53be651c6dc5" ns2:_="" ns3:_="">
    <xsd:import namespace="01d725f1-cd64-4ecf-bba2-6f98c5d3abac"/>
    <xsd:import namespace="33c7d3a2-a9a0-4faa-a145-f21b2a7053c7"/>
    <xsd:element name="properties">
      <xsd:complexType>
        <xsd:sequence>
          <xsd:element name="documentManagement">
            <xsd:complexType>
              <xsd:all>
                <xsd:element ref="ns2:Owner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d725f1-cd64-4ecf-bba2-6f98c5d3abac" elementFormDefault="qualified">
    <xsd:import namespace="http://schemas.microsoft.com/office/2006/documentManagement/types"/>
    <xsd:import namespace="http://schemas.microsoft.com/office/infopath/2007/PartnerControls"/>
    <xsd:element name="Owner" ma:index="3" ma:displayName="Owner" ma:description="The owner of the document" ma:format="Dropdown" ma:list="UserInfo" ma:SharePointGroup="0" ma:internalName="Owne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hidden="true" ma:internalName="MediaServiceKeyPoints" ma:readOnly="true">
      <xsd:simpleType>
        <xsd:restriction base="dms:Note"/>
      </xsd:simpleType>
    </xsd:element>
    <xsd:element name="MediaServiceAutoTags" ma:index="12" nillable="true" ma:displayName="Tags" ma:hidden="true" ma:internalName="MediaServiceAutoTags" ma:readOnly="true">
      <xsd:simpleType>
        <xsd:restriction base="dms:Text"/>
      </xsd:simpleType>
    </xsd:element>
    <xsd:element name="MediaServiceOCR" ma:index="13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hidden="true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6fd2f9-3f90-4e18-86e4-7bb6fca877c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c7d3a2-a9a0-4faa-a145-f21b2a7053c7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3" nillable="true" ma:displayName="Taxonomy Catch All Column" ma:hidden="true" ma:list="{08baeccc-7ecd-4567-aeb3-7fc1803b3da5}" ma:internalName="TaxCatchAll" ma:readOnly="false" ma:showField="CatchAllData" ma:web="33c7d3a2-a9a0-4faa-a145-f21b2a7053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1d725f1-cd64-4ecf-bba2-6f98c5d3abac">
      <Terms xmlns="http://schemas.microsoft.com/office/infopath/2007/PartnerControls"/>
    </lcf76f155ced4ddcb4097134ff3c332f>
    <TaxCatchAll xmlns="33c7d3a2-a9a0-4faa-a145-f21b2a7053c7" xsi:nil="true"/>
    <Owner xmlns="01d725f1-cd64-4ecf-bba2-6f98c5d3abac">
      <UserInfo>
        <DisplayName/>
        <AccountId/>
        <AccountType/>
      </UserInfo>
    </Owner>
  </documentManagement>
</p:properties>
</file>

<file path=customXml/itemProps1.xml><?xml version="1.0" encoding="utf-8"?>
<ds:datastoreItem xmlns:ds="http://schemas.openxmlformats.org/officeDocument/2006/customXml" ds:itemID="{05EEE8D2-3DFC-4B95-9407-E985B7A6CE0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1E8162B-08D1-4C9A-AB3F-4B11E91CE6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1d725f1-cd64-4ecf-bba2-6f98c5d3abac"/>
    <ds:schemaRef ds:uri="33c7d3a2-a9a0-4faa-a145-f21b2a7053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146515-7DCD-404B-8439-BB2BFE6DBC94}">
  <ds:schemaRefs>
    <ds:schemaRef ds:uri="http://schemas.microsoft.com/office/2006/metadata/properties"/>
    <ds:schemaRef ds:uri="http://schemas.microsoft.com/office/infopath/2007/PartnerControls"/>
    <ds:schemaRef ds:uri="01d725f1-cd64-4ecf-bba2-6f98c5d3abac"/>
    <ds:schemaRef ds:uri="33c7d3a2-a9a0-4faa-a145-f21b2a7053c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14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Christopher Donovan</dc:creator>
  <cp:lastModifiedBy>Christopher Donovan</cp:lastModifiedBy>
  <cp:revision>2</cp:revision>
  <dcterms:created xsi:type="dcterms:W3CDTF">2026-08-27T10:42:09Z</dcterms:created>
  <dcterms:modified xsi:type="dcterms:W3CDTF">2026-10-09T08:29:52Z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0x0101000D8094A3C71F47478BDE4EEC644132E0</vt:lpwstr>
  </property>
</Properties>
</file>