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7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79"/>
    <p:restoredTop sz="96405"/>
  </p:normalViewPr>
  <p:slideViewPr>
    <p:cSldViewPr snapToGrid="0" showGuides="1">
      <p:cViewPr varScale="1">
        <p:scale>
          <a:sx n="207" d="100"/>
          <a:sy n="207" d="100"/>
        </p:scale>
        <p:origin x="1720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585A15-7623-DBCF-AC27-810E95C465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415958"/>
            <a:ext cx="4432300" cy="1191658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F5640708-CBAB-063B-364F-FF51B8D01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49" y="2389043"/>
            <a:ext cx="5606499" cy="1039957"/>
          </a:xfrm>
        </p:spPr>
        <p:txBody>
          <a:bodyPr>
            <a:normAutofit/>
          </a:bodyPr>
          <a:lstStyle/>
          <a:p>
            <a:pPr algn="l"/>
            <a:endParaRPr lang="en-GB" sz="5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6424806B-7A8F-7CA8-D150-B28820335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849" y="3896447"/>
            <a:ext cx="5606499" cy="1097260"/>
          </a:xfrm>
        </p:spPr>
        <p:txBody>
          <a:bodyPr/>
          <a:lstStyle/>
          <a:p>
            <a:pPr algn="l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093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4F1BFC9-047C-94BA-9E1C-55C2E7A2F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 b="1" dirty="0">
              <a:solidFill>
                <a:srgbClr val="1F79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882D5B-9B80-6FEA-2EFE-C06A74545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105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03BB0E-974F-2D63-D007-B8B43790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 b="1" dirty="0">
              <a:solidFill>
                <a:srgbClr val="1F79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660EB4-270A-3166-5529-90A8D8E9EB6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11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0EF30-0FC7-309B-7E4B-DFF5948EF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1F79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4DDA8-F236-CE93-AC05-421F872FE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E7356-27E7-C7C4-C120-EF71D736F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02A1B6A-7CA9-9620-69C3-14FCA4DF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D2BB04-1892-BB45-8763-B184194AC18A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E868455-E77F-D1EF-9D9D-7DE0CCE53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D2D4CBF-009E-583E-05B1-0F893401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21547E-A295-0F43-86F6-31CE83A3D6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1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E6F0-FD88-38E5-5599-C764BB52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1F79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45084-AA6A-D6BC-6CEF-F93184F5B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538FF-C914-322B-41FA-9DF046D6C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467427-CF28-E442-0A71-E423C65D16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0ACF2-5C11-1C71-12B4-B47F18DF2F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E0A92-8E59-C1F7-7C8A-22B0C2C5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D2BB04-1892-BB45-8763-B184194AC18A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82AFFD-2D0C-7DF2-65E6-6C57CF74D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0DDFBB-E52F-8884-B473-7DADC658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5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EB74F1-F994-3862-5E75-0F67D07612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4387760"/>
            <a:ext cx="4432300" cy="11916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1414774-3B35-4CC3-AC5F-B5B16AA34F06}"/>
              </a:ext>
            </a:extLst>
          </p:cNvPr>
          <p:cNvSpPr txBox="1">
            <a:spLocks/>
          </p:cNvSpPr>
          <p:nvPr userDrawn="1"/>
        </p:nvSpPr>
        <p:spPr>
          <a:xfrm>
            <a:off x="457200" y="5877339"/>
            <a:ext cx="5638800" cy="6171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GB" sz="1600" b="1" dirty="0">
                <a:solidFill>
                  <a:schemeClr val="bg1"/>
                </a:solidFill>
                <a:latin typeface="Arial"/>
                <a:cs typeface="Arial"/>
              </a:rPr>
              <a:t>Prevent harm, protect people and build trust</a:t>
            </a:r>
            <a:b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westmidlands.police.uk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6551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ited data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D7627E-FE1D-44DC-30A3-C6465321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pPr/>
              <a:t>10/16/26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AD47EF-54E7-1934-B91C-ABC8B8C4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C32B4A-FC7D-4710-431F-48EB540E4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64661E-1B96-E156-3E1A-DDE7608125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CF995AD-9059-40D5-BA53-28F27ACD8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3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B31E-623F-D590-C91D-5963F329F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rgbClr val="1F79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66B63-4EBC-BB29-8B55-826BFCAE4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96C80-9386-DC0C-5689-49BCFAF6A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8FF3227-092A-2F00-D787-7B2523FD7D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D2BB04-1892-BB45-8763-B184194AC18A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ABD5065-A681-8DC0-9041-C19F724F2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0C76183-E9CF-E38C-7744-434D06454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21547E-A295-0F43-86F6-31CE83A3D6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6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4ABF-650E-3A9E-BB3F-02BA2D30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rgbClr val="1F79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CCD747-DB38-927D-F83A-35DE46581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37811-9869-1BA1-0EB7-863B84076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F68101B-3402-54B8-D1E3-361BF9B096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D2BB04-1892-BB45-8763-B184194AC18A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97ADEF7-5D3F-8489-A37E-8BC25423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D6ACE2F-6936-20C1-193D-314E0A70A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21547E-A295-0F43-86F6-31CE83A3D6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6017E-73B6-DBC3-B143-A83926776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1F79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1F696-AF3A-8ABE-1AE8-0BCD8FBF64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8C3CB88-C37E-5EBF-B2D7-2EA3EE7D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D2BB04-1892-BB45-8763-B184194AC18A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AEC747-8942-8B90-7C01-6CED35A2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2744175-B127-BB73-E11F-718B235BE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21547E-A295-0F43-86F6-31CE83A3D6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4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E94A6B-E0DA-9BB5-6461-4AB858A351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b="1" i="0">
                <a:solidFill>
                  <a:srgbClr val="1F79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99C8A3-DD71-A97B-9BB2-4913BE1D2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340B-F55D-9059-F3A8-6B109B2354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D2BB04-1892-BB45-8763-B184194AC18A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01A03-B358-CE43-E9E6-39E7C6A2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110C6-9F98-B2B4-13FE-250136BBE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21547E-A295-0F43-86F6-31CE83A3D6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19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ited data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86FEB-0EC2-26F6-52E5-0B89BEA6A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BD25A3-F145-9911-309A-ACD535A29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pPr/>
              <a:t>10/16/26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933E9-53E0-8D53-6289-218819B2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7739E6-98CF-7D3F-E6BC-0AFDC2561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A4DF68-3C15-4663-2B42-D8A144A5D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507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0DFEE1-D336-5E40-342B-892D425DD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C5EAB-7357-F662-EE8D-522E5DB99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00107-294C-C4B8-CCF8-2501AAB51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D2BB04-1892-BB45-8763-B184194AC18A}" type="datetimeFigureOut">
              <a:rPr lang="en-US" smtClean="0"/>
              <a:pPr/>
              <a:t>10/16/26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45831-2FE7-BEB0-AD3D-40CAC4220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D16B1-4F0E-C9AD-9804-8B3FF04E2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1547E-A295-0F43-86F6-31CE83A3D6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42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F79B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27F8FC7-A979-5121-0331-F33F78653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415958"/>
            <a:ext cx="4432300" cy="119165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49A7BA46-0D4E-7E52-389D-D052CA563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49" y="2389043"/>
            <a:ext cx="5606499" cy="1039957"/>
          </a:xfrm>
        </p:spPr>
        <p:txBody>
          <a:bodyPr>
            <a:normAutofit/>
          </a:bodyPr>
          <a:lstStyle/>
          <a:p>
            <a:pPr algn="l"/>
            <a:endParaRPr lang="en-GB" sz="5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itle 6">
            <a:extLst>
              <a:ext uri="{FF2B5EF4-FFF2-40B4-BE49-F238E27FC236}">
                <a16:creationId xmlns:a16="http://schemas.microsoft.com/office/drawing/2014/main" id="{C06BEC10-8633-629B-5ABA-E8B04F52A91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23849" y="3896447"/>
            <a:ext cx="5606499" cy="1097260"/>
          </a:xfrm>
        </p:spPr>
        <p:txBody>
          <a:bodyPr/>
          <a:lstStyle/>
          <a:p>
            <a:pPr algn="l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7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F2878-6F26-FF16-9A6A-19E39CB0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 b="1" dirty="0">
              <a:solidFill>
                <a:srgbClr val="1F79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CC213-2F97-24BF-49D8-EE2AAD79A02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81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161C5D-A538-3ECA-2DA4-EB655596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 b="1" dirty="0">
              <a:solidFill>
                <a:srgbClr val="1F79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1035CC-9EE2-05E0-470D-0861050AC3A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100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0D2D9-557C-EE2B-B4E1-49F6ABFF5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B9946-1F39-8909-7A40-11565F022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1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051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Donovan</dc:creator>
  <cp:lastModifiedBy>Christopher Donovan</cp:lastModifiedBy>
  <cp:revision>4</cp:revision>
  <dcterms:created xsi:type="dcterms:W3CDTF">2026-08-27T10:42:09Z</dcterms:created>
  <dcterms:modified xsi:type="dcterms:W3CDTF">2026-10-16T09:59:07Z</dcterms:modified>
</cp:coreProperties>
</file>