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80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9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14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0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34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9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02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37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80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3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87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2C00E-2B0A-4D78-A3F6-E032F865FCD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2950-9C80-4EFE-BF29-3C14DC541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11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D perpective BLU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677939"/>
            <a:ext cx="7772400" cy="1102519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3994770"/>
            <a:ext cx="6400800" cy="1097260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 descr="wmp logo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99542"/>
            <a:ext cx="1656184" cy="20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1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D perpective BLU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555527"/>
            <a:ext cx="7558608" cy="1368151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283718"/>
            <a:ext cx="6400800" cy="1008112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2" descr="wmp logo 2-text-W(R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155926"/>
            <a:ext cx="2952328" cy="695842"/>
          </a:xfrm>
          <a:prstGeom prst="rect">
            <a:avLst/>
          </a:prstGeom>
        </p:spPr>
      </p:pic>
      <p:pic>
        <p:nvPicPr>
          <p:cNvPr id="10" name="Picture 9" descr="chequer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10"/>
            <a:ext cx="1306576" cy="98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1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ID perspective whi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88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equer blu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5722" cy="103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5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D perspective whi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chequer blu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5722" cy="103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75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D perpective BLU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 descr="wmp logo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131590"/>
            <a:ext cx="1656184" cy="20628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9822"/>
            <a:ext cx="8229600" cy="15121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600" b="1" dirty="0">
                <a:solidFill>
                  <a:schemeClr val="bg1"/>
                </a:solidFill>
                <a:latin typeface="Arial"/>
                <a:cs typeface="Arial"/>
              </a:rPr>
              <a:t>Working in partnership, making communities safer</a:t>
            </a:r>
            <a:b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1600" b="1" dirty="0">
                <a:solidFill>
                  <a:srgbClr val="FFA800"/>
                </a:solidFill>
                <a:latin typeface="Arial"/>
                <a:cs typeface="Arial"/>
              </a:rPr>
              <a:t>westmidlands.police.uk</a:t>
            </a:r>
          </a:p>
        </p:txBody>
      </p:sp>
    </p:spTree>
    <p:extLst>
      <p:ext uri="{BB962C8B-B14F-4D97-AF65-F5344CB8AC3E}">
        <p14:creationId xmlns:p14="http://schemas.microsoft.com/office/powerpoint/2010/main" val="124888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</Words>
  <Application>Microsoft Office PowerPoint</Application>
  <PresentationFormat>On-screen Show (16:9)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Working in partnership, making communities safer westmidlands.police.uk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Nigel Wass</dc:creator>
  <cp:lastModifiedBy>Georgia Patterson</cp:lastModifiedBy>
  <cp:revision>18</cp:revision>
  <dcterms:created xsi:type="dcterms:W3CDTF">2016-01-26T10:35:06Z</dcterms:created>
  <dcterms:modified xsi:type="dcterms:W3CDTF">2025-02-28T12:08:53Z</dcterms:modified>
</cp:coreProperties>
</file>