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26" y="4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gel Wass" userId="94c1b4ff-4225-49e8-bf7c-cdebd171faf7" providerId="ADAL" clId="{D371A866-E6A1-45E1-B68C-3CFB1522E584}"/>
    <pc:docChg chg="modSld">
      <pc:chgData name="Nigel Wass" userId="94c1b4ff-4225-49e8-bf7c-cdebd171faf7" providerId="ADAL" clId="{D371A866-E6A1-45E1-B68C-3CFB1522E584}" dt="2023-03-03T15:17:02.407" v="62" actId="1076"/>
      <pc:docMkLst>
        <pc:docMk/>
      </pc:docMkLst>
      <pc:sldChg chg="addSp delSp modSp">
        <pc:chgData name="Nigel Wass" userId="94c1b4ff-4225-49e8-bf7c-cdebd171faf7" providerId="ADAL" clId="{D371A866-E6A1-45E1-B68C-3CFB1522E584}" dt="2023-03-03T15:17:02.407" v="62" actId="1076"/>
        <pc:sldMkLst>
          <pc:docMk/>
          <pc:sldMk cId="3027819746" sldId="256"/>
        </pc:sldMkLst>
        <pc:picChg chg="del">
          <ac:chgData name="Nigel Wass" userId="94c1b4ff-4225-49e8-bf7c-cdebd171faf7" providerId="ADAL" clId="{D371A866-E6A1-45E1-B68C-3CFB1522E584}" dt="2023-03-03T15:16:59.322" v="61"/>
          <ac:picMkLst>
            <pc:docMk/>
            <pc:sldMk cId="3027819746" sldId="256"/>
            <ac:picMk id="4" creationId="{00000000-0000-0000-0000-000000000000}"/>
          </ac:picMkLst>
        </pc:picChg>
        <pc:picChg chg="add mod">
          <ac:chgData name="Nigel Wass" userId="94c1b4ff-4225-49e8-bf7c-cdebd171faf7" providerId="ADAL" clId="{D371A866-E6A1-45E1-B68C-3CFB1522E584}" dt="2023-03-03T15:17:02.407" v="62" actId="1076"/>
          <ac:picMkLst>
            <pc:docMk/>
            <pc:sldMk cId="3027819746" sldId="256"/>
            <ac:picMk id="8" creationId="{734966C9-FCF6-436F-855F-F6BE3F1B310B}"/>
          </ac:picMkLst>
        </pc:picChg>
      </pc:sldChg>
      <pc:sldChg chg="addSp delSp modSp">
        <pc:chgData name="Nigel Wass" userId="94c1b4ff-4225-49e8-bf7c-cdebd171faf7" providerId="ADAL" clId="{D371A866-E6A1-45E1-B68C-3CFB1522E584}" dt="2023-03-03T15:16:45.343" v="58" actId="1076"/>
        <pc:sldMkLst>
          <pc:docMk/>
          <pc:sldMk cId="1248880834" sldId="261"/>
        </pc:sldMkLst>
        <pc:spChg chg="mod">
          <ac:chgData name="Nigel Wass" userId="94c1b4ff-4225-49e8-bf7c-cdebd171faf7" providerId="ADAL" clId="{D371A866-E6A1-45E1-B68C-3CFB1522E584}" dt="2023-03-03T15:15:52.829" v="49" actId="20577"/>
          <ac:spMkLst>
            <pc:docMk/>
            <pc:sldMk cId="1248880834" sldId="261"/>
            <ac:spMk id="2" creationId="{00000000-0000-0000-0000-000000000000}"/>
          </ac:spMkLst>
        </pc:spChg>
        <pc:picChg chg="del">
          <ac:chgData name="Nigel Wass" userId="94c1b4ff-4225-49e8-bf7c-cdebd171faf7" providerId="ADAL" clId="{D371A866-E6A1-45E1-B68C-3CFB1522E584}" dt="2023-03-03T15:16:39.820" v="55"/>
          <ac:picMkLst>
            <pc:docMk/>
            <pc:sldMk cId="1248880834" sldId="261"/>
            <ac:picMk id="5" creationId="{00000000-0000-0000-0000-000000000000}"/>
          </ac:picMkLst>
        </pc:picChg>
        <pc:picChg chg="add del mod">
          <ac:chgData name="Nigel Wass" userId="94c1b4ff-4225-49e8-bf7c-cdebd171faf7" providerId="ADAL" clId="{D371A866-E6A1-45E1-B68C-3CFB1522E584}" dt="2023-03-03T15:16:21.993" v="51" actId="931"/>
          <ac:picMkLst>
            <pc:docMk/>
            <pc:sldMk cId="1248880834" sldId="261"/>
            <ac:picMk id="6" creationId="{167C136C-6630-4A7F-9AFC-4E3F1F1C514B}"/>
          </ac:picMkLst>
        </pc:picChg>
        <pc:picChg chg="add mod">
          <ac:chgData name="Nigel Wass" userId="94c1b4ff-4225-49e8-bf7c-cdebd171faf7" providerId="ADAL" clId="{D371A866-E6A1-45E1-B68C-3CFB1522E584}" dt="2023-03-03T15:16:45.343" v="58" actId="1076"/>
          <ac:picMkLst>
            <pc:docMk/>
            <pc:sldMk cId="1248880834" sldId="261"/>
            <ac:picMk id="8" creationId="{872F64F7-7540-4761-8A34-11D656E4417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C00E-2B0A-4D78-A3F6-E032F865FCD5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2950-9C80-4EFE-BF29-3C14DC541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C00E-2B0A-4D78-A3F6-E032F865FCD5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2950-9C80-4EFE-BF29-3C14DC541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696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C00E-2B0A-4D78-A3F6-E032F865FCD5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2950-9C80-4EFE-BF29-3C14DC541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144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C00E-2B0A-4D78-A3F6-E032F865FCD5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2950-9C80-4EFE-BF29-3C14DC541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70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C00E-2B0A-4D78-A3F6-E032F865FCD5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2950-9C80-4EFE-BF29-3C14DC541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34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C00E-2B0A-4D78-A3F6-E032F865FCD5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2950-9C80-4EFE-BF29-3C14DC541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69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C00E-2B0A-4D78-A3F6-E032F865FCD5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2950-9C80-4EFE-BF29-3C14DC541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021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C00E-2B0A-4D78-A3F6-E032F865FCD5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2950-9C80-4EFE-BF29-3C14DC541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378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C00E-2B0A-4D78-A3F6-E032F865FCD5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2950-9C80-4EFE-BF29-3C14DC541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809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C00E-2B0A-4D78-A3F6-E032F865FCD5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2950-9C80-4EFE-BF29-3C14DC541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739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C00E-2B0A-4D78-A3F6-E032F865FCD5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2950-9C80-4EFE-BF29-3C14DC541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875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2C00E-2B0A-4D78-A3F6-E032F865FCD5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22950-9C80-4EFE-BF29-3C14DC541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11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D perpective BLU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2677939"/>
            <a:ext cx="7772400" cy="1102519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3994770"/>
            <a:ext cx="6400800" cy="1097260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4966C9-FCF6-436F-855F-F6BE3F1B3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797883"/>
            <a:ext cx="1337351" cy="166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819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D perpective BLU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555527"/>
            <a:ext cx="7558608" cy="1368151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283718"/>
            <a:ext cx="6400800" cy="1008112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 descr="wmp logo 2-text-W(R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155926"/>
            <a:ext cx="2952328" cy="695842"/>
          </a:xfrm>
          <a:prstGeom prst="rect">
            <a:avLst/>
          </a:prstGeom>
        </p:spPr>
      </p:pic>
      <p:pic>
        <p:nvPicPr>
          <p:cNvPr id="10" name="Picture 9" descr="chequ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10"/>
            <a:ext cx="1306576" cy="98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12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D perspective whit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80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equer blu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5722" cy="10341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59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D perspective whit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hequer blu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5722" cy="103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53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D perpective BLU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19822"/>
            <a:ext cx="8229600" cy="15121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Arial"/>
                <a:cs typeface="Arial"/>
              </a:rPr>
              <a:t>Working in partnership, making communities safer</a:t>
            </a:r>
            <a:br>
              <a:rPr lang="en-US" sz="16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600" b="1" dirty="0">
                <a:solidFill>
                  <a:srgbClr val="FFA800"/>
                </a:solidFill>
                <a:latin typeface="Arial"/>
                <a:cs typeface="Arial"/>
              </a:rPr>
              <a:t>west-midlands.police.uk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2F64F7-7540-4761-8A34-11D656E44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24" y="1923678"/>
            <a:ext cx="1337351" cy="166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80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13</Words>
  <Application>Microsoft Office PowerPoint</Application>
  <PresentationFormat>On-screen Show (16:9)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Working in partnership, making communities safer west-midlands.police.uk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Nigel Wass</dc:creator>
  <cp:lastModifiedBy>Nigel Wass</cp:lastModifiedBy>
  <cp:revision>17</cp:revision>
  <dcterms:created xsi:type="dcterms:W3CDTF">2016-01-26T10:35:06Z</dcterms:created>
  <dcterms:modified xsi:type="dcterms:W3CDTF">2023-03-03T15:17:13Z</dcterms:modified>
</cp:coreProperties>
</file>